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Manifesto para um Futuro Inteligente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Educação, Inovação e Soberania Tecnológica para Portugal</a:t>
            </a:r>
          </a:p>
          <a:p>
            <a:r>
              <a:t>Francisco Gonçalves – 15 de Junho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Porquê este Manifesto?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Portugal carece de um plano educativo transformador:</a:t>
            </a:r>
          </a:p>
          <a:p>
            <a:r>
              <a:t>• Professores subaproveitados</a:t>
            </a:r>
          </a:p>
          <a:p>
            <a:r>
              <a:t>• Talento juvenil desperdiçado</a:t>
            </a:r>
          </a:p>
          <a:p>
            <a:r>
              <a:t>• Dependência tecnológica crónica</a:t>
            </a:r>
          </a:p>
          <a:p>
            <a:endParaRPr/>
          </a:p>
          <a:p>
            <a:r>
              <a:t>Objetivo: liderar o século XXI através da educação, inovação e soberania digital.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Requalificação e Reinvenção dos Professores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Formação continuada real e moderna</a:t>
            </a:r>
          </a:p>
          <a:p>
            <a:r>
              <a:t>• Motivação profissional e reconhecimento</a:t>
            </a:r>
          </a:p>
          <a:p>
            <a:r>
              <a:t>• IA para reduzir tarefas mecânicas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IA como Aliada da Aprendizagem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Plataformas adaptativas personalizadas</a:t>
            </a:r>
          </a:p>
          <a:p>
            <a:r>
              <a:t>• Foco em Filosofia, Psicologia, Matemática, Português</a:t>
            </a:r>
          </a:p>
          <a:p>
            <a:r>
              <a:t>• Professor liberto para orientar e inspirar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Projeto «Um Computador por Aluno»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Raspberry Pi 4 (ou equivalente) a partir do 6.º ano</a:t>
            </a:r>
          </a:p>
          <a:p>
            <a:r>
              <a:t>• Infraestruturas: monitores e internet em todas as escolas</a:t>
            </a:r>
          </a:p>
          <a:p>
            <a:r>
              <a:t>• Aprender instalando, configurando e explorando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Programação &amp; Cultura Open‑Source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Python obrigatório para pensamento computacional</a:t>
            </a:r>
          </a:p>
          <a:p>
            <a:r>
              <a:t>• Ética digital e software livre</a:t>
            </a:r>
          </a:p>
          <a:p>
            <a:r>
              <a:t>• Clubes de robótica, investigação e jornalismo digital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Escola como Laboratório de Futuro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Professores como tutores do conhecimento</a:t>
            </a:r>
          </a:p>
          <a:p>
            <a:r>
              <a:t>• Alunos como criadores e investigadores</a:t>
            </a:r>
          </a:p>
          <a:p>
            <a:r>
              <a:t>• Convergência tecnologia‑arte‑ciência‑cidadania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Resultados em 15‑25 anos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Geração crítica, criadora e ética</a:t>
            </a:r>
          </a:p>
          <a:p>
            <a:r>
              <a:t>• Economia baseada em conhecimento e inovação</a:t>
            </a:r>
          </a:p>
          <a:p>
            <a:r>
              <a:t>• Estado digital, menos burocrático</a:t>
            </a:r>
          </a:p>
          <a:p>
            <a:r>
              <a:t>• Soberania tecnológica e justiça social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 – Educação é Liberdade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Portugal que investe a sério na educação é mais rico, livre e justo.</a:t>
            </a:r>
          </a:p>
          <a:p>
            <a:r>
              <a:t>Este plano não é utopia: é estratégia lúcida para acabar com a mediocridade e garantir liderança tecnológica.</a:t>
            </a:r>
          </a:p>
          <a:p>
            <a:endParaRPr/>
          </a:p>
          <a:p>
            <a:r>
              <a:t>«Um Raspberry Pi por aluno hoje… uma geração líder do século XXI amanhã.»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no Ecrã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Office Theme</vt:lpstr>
      <vt:lpstr>Manifesto para um Futuro Inteligente</vt:lpstr>
      <vt:lpstr>Porquê este Manifesto?</vt:lpstr>
      <vt:lpstr>1. Requalificação e Reinvenção dos Professores</vt:lpstr>
      <vt:lpstr>2. IA como Aliada da Aprendizagem</vt:lpstr>
      <vt:lpstr>3. Projeto «Um Computador por Aluno»</vt:lpstr>
      <vt:lpstr>4. Programação &amp; Cultura Open‑Source</vt:lpstr>
      <vt:lpstr>5. Escola como Laboratório de Futuro</vt:lpstr>
      <vt:lpstr>6. Resultados em 15‑25 anos</vt:lpstr>
      <vt:lpstr>Conclusão – Educação é Liberdade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Manifesto para um Futuro Inteligente</dc:title>
  <dc:subject/>
  <dc:creator/>
  <cp:keywords/>
  <dc:description>generated using python-pptx</dc:description>
  <cp:lastModifiedBy>Francisco Gonçalves</cp:lastModifiedBy>
  <cp:revision>2</cp:revision>
  <dcterms:created xsi:type="dcterms:W3CDTF">2013-01-27T09:14:16Z</dcterms:created>
  <dcterms:modified xsi:type="dcterms:W3CDTF">2025-06-15T08:27:31Z</dcterms:modified>
  <cp:category/>
</cp:coreProperties>
</file>