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viewProps" Target="viewProp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Black Holes as the Fundamental Force of the Universe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Francisco Gonçalves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 new way to understand the cosmos. Speculative theory with growing empirical support.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DESI data, LIGO studies, cosmological literature.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Thank You!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Francisco Gonçalves</a:t>
            </a:r>
          </a:p>
          <a:p>
            <a:r>
              <a:t>Email: francis.goncalves@gmail.com</a:t>
            </a:r>
          </a:p>
          <a:p>
            <a:r>
              <a:t>Open to discussion and collaboration.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The problem of dark matter and dark energy. Limitations of the Lambda-CDM model.</a:t>
            </a:r>
          </a:p>
        </p:txBody>
      </p:sp>
      <p:pic>
        <p:nvPicPr>
          <p:cNvPr id="4" name="Picture 3" descr="Universo_Representacao_Artistic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114800"/>
            <a:ext cx="3200400" cy="3200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Theory Origin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Primordial and formed black holes as gravitational engines of the universe.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Core Proposal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Black holes as dominant force, replacing dark matter.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Universe Expansion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Hawking radiation may explain cosmic acceleration. Dark energy as a dynamic effect.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Big Crunch vs Big Freeze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Potential cosmic collapse: expansion and contraction cycles.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Recent DESI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Dark energy's force may be weakening. Scientists suggest a paradigm shift.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Theory Alignment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DESI data supports the hypothesis of black holes as fundamental force.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Testing the Hypothesis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CMB, LIGO, JWST may help validate the theory.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Apresentação no Ecrã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12</vt:i4>
      </vt:variant>
    </vt:vector>
  </HeadingPairs>
  <TitlesOfParts>
    <vt:vector size="13" baseType="lpstr">
      <vt:lpstr>Office Theme</vt:lpstr>
      <vt:lpstr>Black Holes as the Fundamental Force of the Universe</vt:lpstr>
      <vt:lpstr>Introduction</vt:lpstr>
      <vt:lpstr>Theory Origin</vt:lpstr>
      <vt:lpstr>Core Proposal</vt:lpstr>
      <vt:lpstr>Universe Expansion</vt:lpstr>
      <vt:lpstr>Big Crunch vs Big Freeze</vt:lpstr>
      <vt:lpstr>Recent DESI Data</vt:lpstr>
      <vt:lpstr>Theory Alignment</vt:lpstr>
      <vt:lpstr>Testing the Hypothesis</vt:lpstr>
      <vt:lpstr>Conclusion</vt:lpstr>
      <vt:lpstr>References</vt:lpstr>
      <vt:lpstr>Thank You!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Black Holes as the Fundamental Force of the Universe</dc:title>
  <dc:subject/>
  <dc:creator/>
  <cp:keywords/>
  <dc:description>generated using python-pptx</dc:description>
  <cp:lastModifiedBy>Francisco Gonçalves</cp:lastModifiedBy>
  <cp:revision>2</cp:revision>
  <dcterms:created xsi:type="dcterms:W3CDTF">2013-01-27T09:14:16Z</dcterms:created>
  <dcterms:modified xsi:type="dcterms:W3CDTF">2025-03-21T21:52:20Z</dcterms:modified>
  <cp:category/>
</cp:coreProperties>
</file>