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Buracos Negros como Força Fundamental do Universo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Francisco Gonçalves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Uma nova forma de compreender o cosmos. Teoria especulativa com base empírica.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Referências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Dados do DESI, estudos LIGO, literatura cosmológica.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Obrigado!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Francisco Gonçalves</a:t>
            </a:r>
          </a:p>
          <a:p>
            <a:r>
              <a:t>Email: francis.goncalves@gmail.com</a:t>
            </a:r>
          </a:p>
          <a:p>
            <a:r>
              <a:t>Aberto a discussão e colaborações.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Introdução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O problema da matéria e energia escura. Limitações do modelo Lambda-CDM.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Origem da Teoria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Buracos negros primordiais e formados ao longo do tempo como motores gravitacionais do universo.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Proposta Central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Buracos negros como força dominante, alternativa à matéria negra.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Expansão do Universo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Radiação Hawking pode explicar aceleração cósmica. Energia escura como efeito variável.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Big Crunch vs Big Freeze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Possibilidade de colapso cósmico: ciclos de expansão e contração.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Dados Recentes do DESI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Força da energia escura pode estar a diminuir. Cientistas sugerem mudança de paradigma.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Alinhamento com a Tese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Dados do DESI sustentam a hipótese de buracos negros como força fundamental.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Como Testar a Hipótese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CMB, LIGO, JWST podem ajudar a validar a teoria.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Apresentação no Ecrã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Office Theme</vt:lpstr>
      <vt:lpstr>Buracos Negros como Força Fundamental do Universo</vt:lpstr>
      <vt:lpstr>Introdução</vt:lpstr>
      <vt:lpstr>Origem da Teoria</vt:lpstr>
      <vt:lpstr>Proposta Central</vt:lpstr>
      <vt:lpstr>Expansão do Universo</vt:lpstr>
      <vt:lpstr>Big Crunch vs Big Freeze</vt:lpstr>
      <vt:lpstr>Dados Recentes do DESI</vt:lpstr>
      <vt:lpstr>Alinhamento com a Tese</vt:lpstr>
      <vt:lpstr>Como Testar a Hipótese</vt:lpstr>
      <vt:lpstr>Conclusão</vt:lpstr>
      <vt:lpstr>Referências</vt:lpstr>
      <vt:lpstr>Obrigado!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Buracos Negros como Força Fundamental do Universo</dc:title>
  <dc:subject/>
  <dc:creator/>
  <cp:keywords/>
  <dc:description>generated using python-pptx</dc:description>
  <cp:lastModifiedBy>Francisco Gonçalves</cp:lastModifiedBy>
  <cp:revision>2</cp:revision>
  <dcterms:created xsi:type="dcterms:W3CDTF">2013-01-27T09:14:16Z</dcterms:created>
  <dcterms:modified xsi:type="dcterms:W3CDTF">2025-03-21T21:47:15Z</dcterms:modified>
  <cp:category/>
</cp:coreProperties>
</file>