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Portugal: Como Sair do Antro de Corrupção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Uma análise da situação atual e soluções para um futuro melhor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Portugal enfrenta uma crise de confiança política devido à corrupção generalizada. Este problema afeta a economia, a justiça e a qualidade de vida da população.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Principais Problemas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Promiscuidade entre política e negócios</a:t>
            </a:r>
          </a:p>
          <a:p>
            <a:r>
              <a:t>- Uso do Estado para enriquecimento pessoal</a:t>
            </a:r>
          </a:p>
          <a:p>
            <a:r>
              <a:t>- Falta de transparência e fiscalização</a:t>
            </a:r>
          </a:p>
          <a:p>
            <a:r>
              <a:t>- Impunidade para crimes financeiros</a:t>
            </a:r>
          </a:p>
          <a:p>
            <a:r>
              <a:t>- Descrença da população no sistema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Casos Recentes de Corrupção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Negócios imobiliários envolvendo políticos</a:t>
            </a:r>
          </a:p>
          <a:p>
            <a:r>
              <a:t>- Financiamento obscuro de campanhas eleitorais</a:t>
            </a:r>
          </a:p>
          <a:p>
            <a:r>
              <a:t>- Contratos públicos favorecendo empresas de governantes</a:t>
            </a:r>
          </a:p>
          <a:p>
            <a:r>
              <a:t>- Justiça lenta e ineficaz contra elites políticas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Como Sair Deste Ciclo?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Transparência total nas contas públicas</a:t>
            </a:r>
          </a:p>
          <a:p>
            <a:r>
              <a:t>- Reforço da justiça para crimes de colarinho branco</a:t>
            </a:r>
          </a:p>
          <a:p>
            <a:r>
              <a:t>- Fim da promiscuidade entre política e negócios</a:t>
            </a:r>
          </a:p>
          <a:p>
            <a:r>
              <a:t>- Maior participação cívica e fiscalização independente</a:t>
            </a:r>
          </a:p>
          <a:p>
            <a:r>
              <a:t>- Reformas profundas no sistema eleitoral e partidário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Portugal precisa de uma mudança estrutural para recuperar a confiança na política. A sociedade civil deve mobilizar-se para exigir reformas e garantir um governo transparente e justo.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Apresentação no Ecrã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Office Theme</vt:lpstr>
      <vt:lpstr>Portugal: Como Sair do Antro de Corrupção</vt:lpstr>
      <vt:lpstr>Introdução</vt:lpstr>
      <vt:lpstr>Principais Problemas</vt:lpstr>
      <vt:lpstr>Casos Recentes de Corrupção</vt:lpstr>
      <vt:lpstr>Como Sair Deste Ciclo?</vt:lpstr>
      <vt:lpstr>Conclusão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Portugal: Como Sair do Antro de Corrupção</dc:title>
  <dc:subject/>
  <dc:creator/>
  <cp:keywords/>
  <dc:description>generated using python-pptx</dc:description>
  <cp:lastModifiedBy>Francisco Gonçalves</cp:lastModifiedBy>
  <cp:revision>2</cp:revision>
  <dcterms:created xsi:type="dcterms:W3CDTF">2013-01-27T09:14:16Z</dcterms:created>
  <dcterms:modified xsi:type="dcterms:W3CDTF">2025-02-27T23:58:02Z</dcterms:modified>
  <cp:category/>
</cp:coreProperties>
</file>