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📊 ORÇAMENTO DE ESTADO PARA PORTUGAL 2026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Transformação Digital, Sustentabilidade e Crescimento Económico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1️⃣ 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 Orçamento de Estado 2026 propõe um modelo inovador e disruptivo, com medidas baseadas em tecnologia, sustentabilidade e eficiência fiscal, garantindo um crescimento sólido e equilibrado para o país.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2️⃣ Receita e Despesa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PIB projetado: €300 mil milhões</a:t>
            </a:r>
          </a:p>
          <a:p>
            <a:r>
              <a:t>• Receita prevista: €140 mil milhões</a:t>
            </a:r>
          </a:p>
          <a:p>
            <a:r>
              <a:t>• Despesa total: €130,9 mil milhões</a:t>
            </a:r>
          </a:p>
          <a:p>
            <a:r>
              <a:t>• Superávit: €9,1 mil milhões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3️⃣ Medidas Disruptivas para 2026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Inteligência Artificial na Administração Pública</a:t>
            </a:r>
          </a:p>
          <a:p>
            <a:r>
              <a:t>• Rendimento de Participação em vez de subsídios passivos</a:t>
            </a:r>
          </a:p>
          <a:p>
            <a:r>
              <a:t>• Expansão da Telemedicina e SNS Digital</a:t>
            </a:r>
          </a:p>
          <a:p>
            <a:r>
              <a:t>• Energia Verde e Hidrogénio como aposta estratégica</a:t>
            </a:r>
          </a:p>
          <a:p>
            <a:r>
              <a:t>• Educação focada em Tecnologia e IA</a:t>
            </a:r>
          </a:p>
          <a:p>
            <a:r>
              <a:t>• Justiça digitalizada e cibersegurança reforçada</a:t>
            </a:r>
          </a:p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📊 Distribuição dos Gastos por Ministério</a:t>
            </a:r>
          </a:p>
        </p:txBody>
      </p:sp>
      <p:pic>
        <p:nvPicPr>
          <p:cNvPr id="3" name="Picture 2" descr="Gastos_Ministerios_20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59528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✅ 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 Orçamento de Estado 2026 é um plano transformador para Portugal. Com inovação, sustentabilidade e justiça fiscal, o país estará pronto para os desafios do futuro.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